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75" r:id="rId38"/>
    <p:sldId id="293" r:id="rId39"/>
    <p:sldId id="294" r:id="rId40"/>
    <p:sldId id="295" r:id="rId41"/>
    <p:sldId id="296" r:id="rId42"/>
    <p:sldId id="297" r:id="rId43"/>
    <p:sldId id="300" r:id="rId44"/>
    <p:sldId id="299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11" r:id="rId53"/>
    <p:sldId id="312" r:id="rId54"/>
    <p:sldId id="313" r:id="rId55"/>
    <p:sldId id="314" r:id="rId56"/>
    <p:sldId id="315" r:id="rId57"/>
    <p:sldId id="316" r:id="rId58"/>
    <p:sldId id="308" r:id="rId59"/>
    <p:sldId id="309" r:id="rId60"/>
    <p:sldId id="310" r:id="rId61"/>
    <p:sldId id="317" r:id="rId62"/>
    <p:sldId id="319" r:id="rId63"/>
    <p:sldId id="320" r:id="rId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281"/>
  </p:normalViewPr>
  <p:slideViewPr>
    <p:cSldViewPr snapToGrid="0" snapToObjects="1">
      <p:cViewPr varScale="1">
        <p:scale>
          <a:sx n="118" d="100"/>
          <a:sy n="118" d="100"/>
        </p:scale>
        <p:origin x="21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50FA5-8BD4-89A4-DA91-3ADCFE708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FA024B-1174-86C9-7945-AB81C041B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2BFEF7-7E7D-A52C-B12E-F24F09791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B1C-ABC4-4E47-9D70-AD3DCCF47DAF}" type="datetimeFigureOut">
              <a:rPr kumimoji="1" lang="zh-CN" altLang="en-US" smtClean="0"/>
              <a:t>2022/11/26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B07F69-F237-8438-89D7-E6278A0F3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937E41-E4B2-B7A8-10F0-BAF14DD6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E998-97F4-3749-8B9A-A9E7D4603F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085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7F5A4E-F3E4-3AB2-7D64-3C9CA319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F28B79-4EEE-010B-9AB8-B899284A2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397D54-24B5-62AF-4D06-4252AB2FC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B1C-ABC4-4E47-9D70-AD3DCCF47DAF}" type="datetimeFigureOut">
              <a:rPr kumimoji="1" lang="zh-CN" altLang="en-US" smtClean="0"/>
              <a:t>2022/11/26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FB4A91-E086-F8A7-FE85-632355C00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36D427-C971-2E19-3E7F-5F0C42375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E998-97F4-3749-8B9A-A9E7D4603F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157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61B1565-0F80-AFA7-F769-D162623174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8CBF5C-5A42-2F1D-6A9C-94F29A4C0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899113-F126-F0A6-4D23-E73106115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B1C-ABC4-4E47-9D70-AD3DCCF47DAF}" type="datetimeFigureOut">
              <a:rPr kumimoji="1" lang="zh-CN" altLang="en-US" smtClean="0"/>
              <a:t>2022/11/26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95B08A-98C8-5D4B-485B-390C1AC94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1B3247-1D70-0F01-3EF6-E5DE4C9B2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E998-97F4-3749-8B9A-A9E7D4603F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2145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7F8B6-5181-7767-3748-06A3A59C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41DD2A-5012-1C97-8DE0-1F342D91B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3BBC2E-7EB6-5B44-D944-558573F1E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B1C-ABC4-4E47-9D70-AD3DCCF47DAF}" type="datetimeFigureOut">
              <a:rPr kumimoji="1" lang="zh-CN" altLang="en-US" smtClean="0"/>
              <a:t>2022/11/26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036BE1-CC23-8D66-9D5A-1AEDEA985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8F09AE-E353-394D-949D-190A0276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E998-97F4-3749-8B9A-A9E7D4603F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3913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235BC9-20FB-6DE1-8B59-2F4294BD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E3F576-E715-6A36-89E6-F1F31E7B2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2C8D69-5700-A7EC-79E6-B27A5A057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B1C-ABC4-4E47-9D70-AD3DCCF47DAF}" type="datetimeFigureOut">
              <a:rPr kumimoji="1" lang="zh-CN" altLang="en-US" smtClean="0"/>
              <a:t>2022/11/26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AAB600-4F05-5DB9-BF39-FE13E0D7F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E1320D-71B8-FFFC-F575-A7C0B3C7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E998-97F4-3749-8B9A-A9E7D4603F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044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FEFB38-883D-E235-B31F-71CCD8AD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E55F8E-5585-6BC4-6283-EDFF1CAE24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1CA755-2AEF-9927-190B-CA1C38924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83DE95-0B33-17C1-AB88-2137F34E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B1C-ABC4-4E47-9D70-AD3DCCF47DAF}" type="datetimeFigureOut">
              <a:rPr kumimoji="1" lang="zh-CN" altLang="en-US" smtClean="0"/>
              <a:t>2022/11/26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F619BA-60EF-9D2E-7D70-382E90921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D463EE-83C8-713F-1583-B41A68DD1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E998-97F4-3749-8B9A-A9E7D4603F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292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E60DF-29B1-0054-E2BF-42266FFB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34AD86-E3F6-74A9-B3AC-234615953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1E5612-33AC-516F-6644-A843848C1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0C2CB5-0DDE-ED01-610F-9F1DC67B38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9B5C2A-3570-1F46-EEBD-42FF14CC2B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036E1F8-3226-9F98-B1A2-EE8F29C37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B1C-ABC4-4E47-9D70-AD3DCCF47DAF}" type="datetimeFigureOut">
              <a:rPr kumimoji="1" lang="zh-CN" altLang="en-US" smtClean="0"/>
              <a:t>2022/11/26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C2BCCB8-4C4D-D4CF-8DB9-81F962030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B55B76-21AC-5E1B-3626-1046B59BD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E998-97F4-3749-8B9A-A9E7D4603F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2532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6DCE02-39E8-E4BC-BCCA-70CDB7C2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FCF6D30-5D95-9E11-4266-1245DA0FF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B1C-ABC4-4E47-9D70-AD3DCCF47DAF}" type="datetimeFigureOut">
              <a:rPr kumimoji="1" lang="zh-CN" altLang="en-US" smtClean="0"/>
              <a:t>2022/11/26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38C06B-450D-F016-B697-0D36931D2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221BEF-8153-2405-F602-5D984F80C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E998-97F4-3749-8B9A-A9E7D4603F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7220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F055C48-962E-09C4-51F6-7E04F674C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B1C-ABC4-4E47-9D70-AD3DCCF47DAF}" type="datetimeFigureOut">
              <a:rPr kumimoji="1" lang="zh-CN" altLang="en-US" smtClean="0"/>
              <a:t>2022/11/26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D4759A-59C4-65C4-680E-D113C8A9C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0379AF-6BB8-0CEF-9E53-FFF697743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E998-97F4-3749-8B9A-A9E7D4603F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5094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2DD7F-D21F-956F-51D8-73374D4F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7F70CD-4A5E-846A-B79D-D879D391B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78FEFE-E3E5-F4F1-F9AD-FA43ACFFD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D512BA-9FF8-0195-FFA2-A1C97E311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B1C-ABC4-4E47-9D70-AD3DCCF47DAF}" type="datetimeFigureOut">
              <a:rPr kumimoji="1" lang="zh-CN" altLang="en-US" smtClean="0"/>
              <a:t>2022/11/26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36F10E-1345-098A-D4A8-B06ED008B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2853D9-43E3-5900-4E6B-73A37E74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E998-97F4-3749-8B9A-A9E7D4603F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149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FAB20-4D0C-98E9-2E3A-3917C62B0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48E50D8-D31E-F75B-0C21-6A54157E9F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103295-F70C-C621-9DE2-A39EACBD2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295B43-A2A5-CD3B-669D-090F10DF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B1C-ABC4-4E47-9D70-AD3DCCF47DAF}" type="datetimeFigureOut">
              <a:rPr kumimoji="1" lang="zh-CN" altLang="en-US" smtClean="0"/>
              <a:t>2022/11/26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C15A63-63A9-ECF2-3EDE-7321FD6CB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7DBDFF-E8AD-3628-EA07-BCFB8A68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E998-97F4-3749-8B9A-A9E7D4603F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4880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351075-61FB-198C-B246-C6E5A0FC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0F38F2-26CC-61FF-3406-5B1AE12E2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F1CCE5-CF3E-4A86-8C7A-961EA0BFD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E4B1C-ABC4-4E47-9D70-AD3DCCF47DAF}" type="datetimeFigureOut">
              <a:rPr kumimoji="1" lang="zh-CN" altLang="en-US" smtClean="0"/>
              <a:t>2022/11/26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AF6443-53D9-9D1F-EFEE-CF129F661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6BD71F-505E-7F37-8AF9-2212DAA28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BE998-97F4-3749-8B9A-A9E7D4603F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9731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AA5046A-847D-33AB-0B19-5FF69D36F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1879600"/>
            <a:ext cx="82550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6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E81600-C1CF-AF62-3C30-7985CC18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20" y="0"/>
            <a:ext cx="11325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6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0D33F5-9CAB-695A-DB1F-76F56420E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812800"/>
            <a:ext cx="116586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4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8BF1AE-81F1-7861-4CB9-EEDE54A77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71450"/>
            <a:ext cx="117221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23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C005A0-47AF-ECC7-5CED-D7507D4A8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50" y="0"/>
            <a:ext cx="10359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58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F4DDFF-73F6-36FE-45DF-DD547FD65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09550"/>
            <a:ext cx="110236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97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9966E1-06DA-084A-7A4E-7A418D731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2578100"/>
            <a:ext cx="52832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58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E31C54-1A6A-03C2-B8AC-3D6623C13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393700"/>
            <a:ext cx="112649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59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F22904-4E02-6EA9-2A06-D09ADCB34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66700"/>
            <a:ext cx="12128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87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58256A-9ACD-8B42-E0BE-677DE07A4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215900"/>
            <a:ext cx="88011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4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CD5BB3-25EA-30EA-5DAB-59C9BFFE1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527050"/>
            <a:ext cx="110363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56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BD1828-9AE5-2204-394C-00CC3FB3C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31800"/>
            <a:ext cx="119634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44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E299BD-38D7-5437-B5B2-749D4FF6F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393700"/>
            <a:ext cx="121285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73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4C2E95-4442-25F3-481B-423536791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2559050"/>
            <a:ext cx="93091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28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97F0F7-F480-59D8-7B10-8F30E779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228600"/>
            <a:ext cx="12052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18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3AA3FE-CF9A-4DC5-BF0C-4D0E20325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184150"/>
            <a:ext cx="121793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24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49C8CE-0FCB-8B5D-6E45-D07F60CB8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260350"/>
            <a:ext cx="120269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02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CD57D0-880A-72A3-2F2C-06CD14C1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90550"/>
            <a:ext cx="11049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62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BC0F9A-2D95-FC85-E77B-8D2444463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514350"/>
            <a:ext cx="110109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4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D63581-F73B-15D6-A564-E6D082B9B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476250"/>
            <a:ext cx="110617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70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A199C1A-B76C-2C31-B240-AE2A9EA45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85750"/>
            <a:ext cx="11049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24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FDC78C-CE0E-F56A-82EF-1E78F9967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2546350"/>
            <a:ext cx="82804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03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D44949-E96C-5310-677E-D5121B991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228600"/>
            <a:ext cx="110617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65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DFD523-B5CA-EC4D-A5EB-46F18F349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431800"/>
            <a:ext cx="110998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27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000E46-DDF3-DD9F-73CF-0A180E141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146050"/>
            <a:ext cx="76708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71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3AD3FE8-B0BE-CD13-135A-A3D64B011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532"/>
            <a:ext cx="12192000" cy="6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56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08F9AA-8C74-3438-BF10-295126612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342900"/>
            <a:ext cx="11049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4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0BD3CA-A2EB-C862-FED4-787AA03D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73050"/>
            <a:ext cx="110236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89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D93B61-576D-2B8D-4CFD-76788AB06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2755900"/>
            <a:ext cx="62230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97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59D9FE-1789-B7EA-25A8-D84D4B65F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349250"/>
            <a:ext cx="109474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61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EF7525-399A-F9E0-015F-B1F2E4E80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451"/>
            <a:ext cx="12192000" cy="626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87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586201-926F-9EC0-EA17-85EAE40DC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228600"/>
            <a:ext cx="120015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01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8ADE92D-1A52-7C5F-929E-643684C40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222250"/>
            <a:ext cx="12153900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16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306B57-1978-B7DB-D004-89C46CA43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04" y="0"/>
            <a:ext cx="8244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7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BF5757-8C21-A593-74FB-C35B19A54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5900"/>
            <a:ext cx="109728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04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C4B465-8956-8127-EF0B-C01BBB956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163"/>
            <a:ext cx="12192000" cy="630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32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2E91D2-CD25-3D60-F5F3-DF4558C77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812800"/>
            <a:ext cx="120904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54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BEC1BCF-9594-DD48-F337-CDEBB84661D0}"/>
              </a:ext>
            </a:extLst>
          </p:cNvPr>
          <p:cNvSpPr txBox="1"/>
          <p:nvPr/>
        </p:nvSpPr>
        <p:spPr>
          <a:xfrm>
            <a:off x="4180114" y="3105834"/>
            <a:ext cx="3995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HTTP</a:t>
            </a:r>
            <a:r>
              <a:rPr kumimoji="1" lang="zh-CN" altLang="en-US" sz="36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协议讲解</a:t>
            </a:r>
          </a:p>
        </p:txBody>
      </p:sp>
    </p:spTree>
    <p:extLst>
      <p:ext uri="{BB962C8B-B14F-4D97-AF65-F5344CB8AC3E}">
        <p14:creationId xmlns:p14="http://schemas.microsoft.com/office/powerpoint/2010/main" val="3637108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44B4982-6F1A-95F2-0202-AED5CD518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71450"/>
            <a:ext cx="116586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11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3137BA-4017-E319-1178-D0ADD6D6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857"/>
            <a:ext cx="12192000" cy="638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97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447356-1270-3F1D-1B95-55EF79A2B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58750"/>
            <a:ext cx="113157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45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16AA89-2397-4B7C-BFC1-1BA6033C6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165100"/>
            <a:ext cx="120269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76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144909-8CFF-E458-942E-DCACC5913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2495550"/>
            <a:ext cx="65913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67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17E04D-721E-58CE-7161-35AD813B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2393950"/>
            <a:ext cx="51435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0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CD173B-A2DC-36D1-CA44-11AB9A37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387350"/>
            <a:ext cx="121539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22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C37FC0-8AB0-4873-903D-E3C3A4C4C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31750"/>
            <a:ext cx="90170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58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8099DA-C178-7DD7-4407-AFC5CB88F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631"/>
            <a:ext cx="12192000" cy="675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81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91C074-8141-CC21-AADF-CDFD0547D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677"/>
            <a:ext cx="12192000" cy="54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469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EFC655-BA64-BA28-1401-FB6937C5C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150"/>
            <a:ext cx="12192000" cy="606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875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CD1744-4B12-C44D-17DB-3075F7A9C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711"/>
            <a:ext cx="12192000" cy="550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031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797B0B-9249-596E-09BB-4A2502304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77" y="0"/>
            <a:ext cx="87692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25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EF8587-E4B8-302D-A801-695FA0EA9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31"/>
            <a:ext cx="12192000" cy="664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076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9C8ECC7-B031-B547-6A2E-24B08CDC7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295"/>
            <a:ext cx="12192000" cy="573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01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13F805-5EE5-FD3C-6D06-13C732519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334"/>
            <a:ext cx="12192000" cy="625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324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EEBF48-D24B-0BA7-6EC5-B47E9061E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0"/>
            <a:ext cx="979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69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34E38E-A1AE-922C-C930-AD69EC739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93700"/>
            <a:ext cx="113538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695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258D1A-F93D-8ABD-87BF-3FA45057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43" y="0"/>
            <a:ext cx="10137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738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AB4EBEC-5925-B0D6-96E6-6DC02BB2F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00" y="0"/>
            <a:ext cx="9730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83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9AA208-4EBB-416F-0709-5BFEE2CFD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89" y="0"/>
            <a:ext cx="11965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728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B3E83E-7C94-721A-1DE5-0937182D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418"/>
            <a:ext cx="12192000" cy="64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69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DDFBE5-1939-94CB-988B-DE4A68D43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2203450"/>
            <a:ext cx="74168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42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EDB53F-43EA-D0AF-ABB1-F124B8CA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577850"/>
            <a:ext cx="121793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B8EC01-A46F-FA3B-5CDC-C75FFFC96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66" y="0"/>
            <a:ext cx="9228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34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</Words>
  <Application>Microsoft Macintosh PowerPoint</Application>
  <PresentationFormat>宽屏</PresentationFormat>
  <Paragraphs>1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8" baseType="lpstr">
      <vt:lpstr>等线</vt:lpstr>
      <vt:lpstr>等线 Light</vt:lpstr>
      <vt:lpstr>SimHei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3</cp:revision>
  <dcterms:created xsi:type="dcterms:W3CDTF">2022-10-01T09:04:11Z</dcterms:created>
  <dcterms:modified xsi:type="dcterms:W3CDTF">2022-11-26T06:33:10Z</dcterms:modified>
</cp:coreProperties>
</file>